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  <p:sldId id="272" r:id="rId6"/>
    <p:sldId id="273" r:id="rId7"/>
    <p:sldId id="274" r:id="rId8"/>
    <p:sldId id="283" r:id="rId9"/>
    <p:sldId id="258" r:id="rId10"/>
    <p:sldId id="282" r:id="rId11"/>
    <p:sldId id="256" r:id="rId12"/>
    <p:sldId id="28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40857-9638-456E-BAEE-308381C70A4C}" v="6" dt="2023-11-21T17:49:33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429"/>
  </p:normalViewPr>
  <p:slideViewPr>
    <p:cSldViewPr snapToGrid="0" snapToObjects="1">
      <p:cViewPr varScale="1">
        <p:scale>
          <a:sx n="63" d="100"/>
          <a:sy n="63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87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71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54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71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4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3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36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4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01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6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4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8890-14C3-A544-B04B-A542A152563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C5AC-1A25-304B-99BD-8C188D7E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3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A5B7E1-11ED-2248-B2ED-9E4704D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71E3F48-08E1-6041-ADD1-79C680C9E77C}"/>
              </a:ext>
            </a:extLst>
          </p:cNvPr>
          <p:cNvSpPr txBox="1"/>
          <p:nvPr/>
        </p:nvSpPr>
        <p:spPr>
          <a:xfrm>
            <a:off x="859352" y="1075446"/>
            <a:ext cx="7679964" cy="294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15"/>
              </a:lnSpc>
            </a:pPr>
            <a:endParaRPr lang="nl-NL" sz="405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lnSpc>
                <a:spcPts val="5715"/>
              </a:lnSpc>
            </a:pPr>
            <a:r>
              <a:rPr lang="nl-NL" sz="3200" b="1" dirty="0">
                <a:solidFill>
                  <a:schemeClr val="accent1"/>
                </a:solidFill>
                <a:cs typeface="Arial Black" panose="020B0604020202020204" pitchFamily="34" charset="0"/>
              </a:rPr>
              <a:t>Informatie</a:t>
            </a:r>
          </a:p>
          <a:p>
            <a:pPr>
              <a:lnSpc>
                <a:spcPts val="5715"/>
              </a:lnSpc>
            </a:pPr>
            <a:r>
              <a:rPr lang="nl-NL" sz="3200" b="1" dirty="0">
                <a:solidFill>
                  <a:schemeClr val="accent1"/>
                </a:solidFill>
                <a:cs typeface="Arial Black" panose="020B0604020202020204" pitchFamily="34" charset="0"/>
              </a:rPr>
              <a:t>Horizon College MBO </a:t>
            </a:r>
          </a:p>
          <a:p>
            <a:pPr>
              <a:lnSpc>
                <a:spcPts val="5715"/>
              </a:lnSpc>
            </a:pPr>
            <a:r>
              <a:rPr lang="nl-NL" sz="3200" b="1" dirty="0">
                <a:solidFill>
                  <a:schemeClr val="accent1"/>
                </a:solidFill>
                <a:cs typeface="Arial Black" panose="020B0604020202020204" pitchFamily="34" charset="0"/>
              </a:rPr>
              <a:t>Niveau 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ED72CF-CFCD-1809-2B69-31BC912A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250" y="1498875"/>
            <a:ext cx="3619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F98BA5C-12AD-4D41-BEFA-A089DD44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CBE3A71-593D-A842-9BA8-835EE046BD1D}"/>
              </a:ext>
            </a:extLst>
          </p:cNvPr>
          <p:cNvSpPr txBox="1"/>
          <p:nvPr/>
        </p:nvSpPr>
        <p:spPr>
          <a:xfrm>
            <a:off x="5846400" y="1583310"/>
            <a:ext cx="3096000" cy="907941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je verwachtingen ?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 descr="Afbeelding met tekst, persoon, binnen, person&#10;&#10;Automatisch gegenereerde beschrijving">
            <a:extLst>
              <a:ext uri="{FF2B5EF4-FFF2-40B4-BE49-F238E27FC236}">
                <a16:creationId xmlns:a16="http://schemas.microsoft.com/office/drawing/2014/main" id="{B742E0A6-3AD5-0C48-8470-52BED45FA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90" y="1224528"/>
            <a:ext cx="4518210" cy="31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4C836C7-3395-F440-A7DC-0D534CEA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F04B933-B3FC-6886-DA31-50916F364C04}"/>
              </a:ext>
            </a:extLst>
          </p:cNvPr>
          <p:cNvSpPr txBox="1"/>
          <p:nvPr/>
        </p:nvSpPr>
        <p:spPr>
          <a:xfrm>
            <a:off x="3690584" y="1330730"/>
            <a:ext cx="4630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Welkom en voorstellen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Verwachtingen student niveau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MBO: BOL of BBL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Breed basis jaar Niveau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Verwachtingen bij studenten niveau 2: Rekenen/Nederlands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Aanmelden &amp; Intake en Passend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Expertise Centrum Begeleiding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6 December OPEN DAG - het keuzeproces –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2D4E87-E019-2D71-9F8D-1B084734D2E2}"/>
              </a:ext>
            </a:extLst>
          </p:cNvPr>
          <p:cNvSpPr txBox="1"/>
          <p:nvPr/>
        </p:nvSpPr>
        <p:spPr>
          <a:xfrm>
            <a:off x="1216742" y="1330730"/>
            <a:ext cx="4630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Informatie over</a:t>
            </a:r>
          </a:p>
        </p:txBody>
      </p:sp>
    </p:spTree>
    <p:extLst>
      <p:ext uri="{BB962C8B-B14F-4D97-AF65-F5344CB8AC3E}">
        <p14:creationId xmlns:p14="http://schemas.microsoft.com/office/powerpoint/2010/main" val="269440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ige driehoek 1">
            <a:extLst>
              <a:ext uri="{FF2B5EF4-FFF2-40B4-BE49-F238E27FC236}">
                <a16:creationId xmlns:a16="http://schemas.microsoft.com/office/drawing/2014/main" id="{13BBFC69-6823-704D-8449-183F5AABE56B}"/>
              </a:ext>
            </a:extLst>
          </p:cNvPr>
          <p:cNvSpPr/>
          <p:nvPr/>
        </p:nvSpPr>
        <p:spPr>
          <a:xfrm flipV="1">
            <a:off x="140677" y="123941"/>
            <a:ext cx="1285875" cy="1591355"/>
          </a:xfrm>
          <a:prstGeom prst="rtTriangle">
            <a:avLst/>
          </a:prstGeom>
          <a:solidFill>
            <a:srgbClr val="CE7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24C02063-77F2-6F4D-BE98-89C0CA19B0B7}"/>
              </a:ext>
            </a:extLst>
          </p:cNvPr>
          <p:cNvSpPr/>
          <p:nvPr/>
        </p:nvSpPr>
        <p:spPr>
          <a:xfrm flipH="1">
            <a:off x="7707556" y="3421752"/>
            <a:ext cx="1285875" cy="1591355"/>
          </a:xfrm>
          <a:prstGeom prst="rtTriangle">
            <a:avLst/>
          </a:prstGeom>
          <a:solidFill>
            <a:srgbClr val="88B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3CA316-A62A-C5A4-50A6-3D3790182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14" y="1220033"/>
            <a:ext cx="7156736" cy="31841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982E9F-AEE1-BF4F-86CD-0E44246A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81" y="257724"/>
            <a:ext cx="1562341" cy="6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A5B7E1-11ED-2248-B2ED-9E4704D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39F97A-6922-8840-991A-DBA10B51E268}"/>
              </a:ext>
            </a:extLst>
          </p:cNvPr>
          <p:cNvSpPr txBox="1"/>
          <p:nvPr/>
        </p:nvSpPr>
        <p:spPr>
          <a:xfrm>
            <a:off x="859352" y="1075446"/>
            <a:ext cx="4867835" cy="73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15"/>
              </a:lnSpc>
            </a:pPr>
            <a:r>
              <a:rPr lang="nl-NL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Niveau 2 opleiding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015902-C992-D240-8613-FBBE68B3B447}"/>
              </a:ext>
            </a:extLst>
          </p:cNvPr>
          <p:cNvSpPr txBox="1"/>
          <p:nvPr/>
        </p:nvSpPr>
        <p:spPr>
          <a:xfrm>
            <a:off x="947070" y="2036789"/>
            <a:ext cx="7941748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 MBO NIVEAU 2 – OPLEIDINGEN</a:t>
            </a: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MBO NIVEAU 2 </a:t>
            </a:r>
            <a:r>
              <a:rPr lang="nl-NL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beveiliger, </a:t>
            </a:r>
            <a:r>
              <a:rPr lang="nl-NL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veva</a:t>
            </a:r>
            <a:r>
              <a:rPr lang="nl-NL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grondtroepen, sport en bewegen, haarmode, zorg, techniek </a:t>
            </a:r>
            <a:r>
              <a:rPr lang="nl-NL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35 opleidingen</a:t>
            </a:r>
            <a:endParaRPr lang="nl-NL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6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A5B7E1-11ED-2248-B2ED-9E4704D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39F97A-6922-8840-991A-DBA10B51E268}"/>
              </a:ext>
            </a:extLst>
          </p:cNvPr>
          <p:cNvSpPr txBox="1"/>
          <p:nvPr/>
        </p:nvSpPr>
        <p:spPr>
          <a:xfrm>
            <a:off x="859352" y="1075446"/>
            <a:ext cx="4867835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15"/>
              </a:lnSpc>
            </a:pPr>
            <a:r>
              <a:rPr lang="nl-NL" sz="405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Verwachtingen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015902-C992-D240-8613-FBBE68B3B447}"/>
              </a:ext>
            </a:extLst>
          </p:cNvPr>
          <p:cNvSpPr txBox="1"/>
          <p:nvPr/>
        </p:nvSpPr>
        <p:spPr>
          <a:xfrm>
            <a:off x="1053239" y="2412341"/>
            <a:ext cx="794174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Zelfstandigheid						</a:t>
            </a: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Initiatief nemen</a:t>
            </a: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School/Groepsgrootte</a:t>
            </a: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vaardigheden</a:t>
            </a: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67B498-3638-9266-7F29-AF5A040DEFE2}"/>
              </a:ext>
            </a:extLst>
          </p:cNvPr>
          <p:cNvSpPr txBox="1"/>
          <p:nvPr/>
        </p:nvSpPr>
        <p:spPr>
          <a:xfrm rot="20896108">
            <a:off x="5029390" y="1788253"/>
            <a:ext cx="308970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Fusie Regio &amp; Horizon College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3F8EAB-B370-80E6-F04F-075E0B461425}"/>
              </a:ext>
            </a:extLst>
          </p:cNvPr>
          <p:cNvSpPr txBox="1"/>
          <p:nvPr/>
        </p:nvSpPr>
        <p:spPr>
          <a:xfrm rot="511856">
            <a:off x="3876711" y="3008781"/>
            <a:ext cx="3903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Taal en rekenen niveau</a:t>
            </a:r>
          </a:p>
        </p:txBody>
      </p:sp>
    </p:spTree>
    <p:extLst>
      <p:ext uri="{BB962C8B-B14F-4D97-AF65-F5344CB8AC3E}">
        <p14:creationId xmlns:p14="http://schemas.microsoft.com/office/powerpoint/2010/main" val="13687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A5B7E1-11ED-2248-B2ED-9E4704D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39F97A-6922-8840-991A-DBA10B51E268}"/>
              </a:ext>
            </a:extLst>
          </p:cNvPr>
          <p:cNvSpPr txBox="1"/>
          <p:nvPr/>
        </p:nvSpPr>
        <p:spPr>
          <a:xfrm>
            <a:off x="859352" y="1075446"/>
            <a:ext cx="4867835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15"/>
              </a:lnSpc>
            </a:pPr>
            <a:r>
              <a:rPr lang="nl-NL" sz="405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Kosten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015902-C992-D240-8613-FBBE68B3B447}"/>
              </a:ext>
            </a:extLst>
          </p:cNvPr>
          <p:cNvSpPr txBox="1"/>
          <p:nvPr/>
        </p:nvSpPr>
        <p:spPr>
          <a:xfrm>
            <a:off x="947070" y="2036789"/>
            <a:ext cx="7941748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Sommige opleidingen kosten geld – eigen bijdrage</a:t>
            </a:r>
          </a:p>
          <a:p>
            <a:pPr>
              <a:lnSpc>
                <a:spcPct val="150000"/>
              </a:lnSpc>
            </a:pPr>
            <a:r>
              <a:rPr lang="nl-NL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Bijvoorbeeld Kapper € 1100,-</a:t>
            </a:r>
          </a:p>
          <a:p>
            <a:pPr>
              <a:lnSpc>
                <a:spcPct val="150000"/>
              </a:lnSpc>
            </a:pPr>
            <a:r>
              <a:rPr lang="nl-NL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 € 650</a:t>
            </a:r>
          </a:p>
          <a:p>
            <a:pPr>
              <a:lnSpc>
                <a:spcPct val="150000"/>
              </a:lnSpc>
            </a:pPr>
            <a:endParaRPr lang="nl-NL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18 jaar </a:t>
            </a: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Cursusbijdrage Mbo-opleiding, leerweg BBL, niveau 1 en 2: € 270,-</a:t>
            </a:r>
          </a:p>
          <a:p>
            <a:pPr>
              <a:lnSpc>
                <a:spcPct val="150000"/>
              </a:lnSpc>
            </a:pPr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Lesgeld Mbo-opleidingen, leerweg BOL, alle niveaus € 1.357,-.</a:t>
            </a: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79743FB-8227-36F2-EFD5-AE4CF3D33C04}"/>
              </a:ext>
            </a:extLst>
          </p:cNvPr>
          <p:cNvSpPr txBox="1"/>
          <p:nvPr/>
        </p:nvSpPr>
        <p:spPr>
          <a:xfrm rot="21004112">
            <a:off x="4295352" y="2624668"/>
            <a:ext cx="317337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Check de opleidingssite</a:t>
            </a:r>
          </a:p>
        </p:txBody>
      </p:sp>
    </p:spTree>
    <p:extLst>
      <p:ext uri="{BB962C8B-B14F-4D97-AF65-F5344CB8AC3E}">
        <p14:creationId xmlns:p14="http://schemas.microsoft.com/office/powerpoint/2010/main" val="164708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A5B7E1-11ED-2248-B2ED-9E4704D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138CF52-2578-CE4C-90D3-105702C0FD83}"/>
              </a:ext>
            </a:extLst>
          </p:cNvPr>
          <p:cNvSpPr txBox="1"/>
          <p:nvPr/>
        </p:nvSpPr>
        <p:spPr>
          <a:xfrm>
            <a:off x="260117" y="1308147"/>
            <a:ext cx="76551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15"/>
              </a:lnSpc>
            </a:pPr>
            <a:r>
              <a:rPr lang="nl-NL" sz="49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KOM NAAR ONZE OPEN DAGEN!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6FE0FF4-C941-564E-A4EF-4608A2A310AC}"/>
              </a:ext>
            </a:extLst>
          </p:cNvPr>
          <p:cNvSpPr txBox="1"/>
          <p:nvPr/>
        </p:nvSpPr>
        <p:spPr>
          <a:xfrm>
            <a:off x="260117" y="2862419"/>
            <a:ext cx="7516067" cy="14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Woensdag 6 December 16.00 – 21.00 uur en  Donderdag 15 februari 2024</a:t>
            </a: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locaties  -  </a:t>
            </a:r>
            <a:r>
              <a:rPr lang="nl-NL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Espeq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Bedrijfsopleidingen Heerhugowaard</a:t>
            </a:r>
          </a:p>
          <a:p>
            <a:pPr>
              <a:lnSpc>
                <a:spcPct val="150000"/>
              </a:lnSpc>
            </a:pP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A5B7E1-11ED-2248-B2ED-9E4704D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39F97A-6922-8840-991A-DBA10B51E268}"/>
              </a:ext>
            </a:extLst>
          </p:cNvPr>
          <p:cNvSpPr txBox="1"/>
          <p:nvPr/>
        </p:nvSpPr>
        <p:spPr>
          <a:xfrm>
            <a:off x="859352" y="1075446"/>
            <a:ext cx="6564221" cy="73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15"/>
              </a:lnSpc>
            </a:pPr>
            <a:r>
              <a:rPr lang="nl-NL" sz="2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Expertise Centrum Begeleiding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015902-C992-D240-8613-FBBE68B3B447}"/>
              </a:ext>
            </a:extLst>
          </p:cNvPr>
          <p:cNvSpPr txBox="1"/>
          <p:nvPr/>
        </p:nvSpPr>
        <p:spPr>
          <a:xfrm>
            <a:off x="1387336" y="2449962"/>
            <a:ext cx="7941748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Aanmelden</a:t>
            </a:r>
          </a:p>
          <a:p>
            <a:pPr>
              <a:lnSpc>
                <a:spcPct val="150000"/>
              </a:lnSpc>
            </a:pPr>
            <a:endParaRPr lang="nl-NL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– Passend Onderwijs/extra ondersteuning</a:t>
            </a:r>
          </a:p>
          <a:p>
            <a:pPr>
              <a:lnSpc>
                <a:spcPct val="150000"/>
              </a:lnSpc>
            </a:pPr>
            <a:endParaRPr lang="nl-NL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scan/ AMN</a:t>
            </a: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425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3D25FB3D78A349A0B1C4BF7D4B223A" ma:contentTypeVersion="10" ma:contentTypeDescription="Een nieuw document maken." ma:contentTypeScope="" ma:versionID="d9420798a5f8aee68313fe331681393d">
  <xsd:schema xmlns:xsd="http://www.w3.org/2001/XMLSchema" xmlns:xs="http://www.w3.org/2001/XMLSchema" xmlns:p="http://schemas.microsoft.com/office/2006/metadata/properties" xmlns:ns2="a6740f1f-4b9f-4be3-adf8-c63292a60a18" xmlns:ns3="ded79a7a-d874-4bf3-a493-444c9e9bacd3" targetNamespace="http://schemas.microsoft.com/office/2006/metadata/properties" ma:root="true" ma:fieldsID="063989d262a00adfa24185308945d541" ns2:_="" ns3:_="">
    <xsd:import namespace="a6740f1f-4b9f-4be3-adf8-c63292a60a18"/>
    <xsd:import namespace="ded79a7a-d874-4bf3-a493-444c9e9bac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0f1f-4b9f-4be3-adf8-c63292a60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79a7a-d874-4bf3-a493-444c9e9bac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896FF-14A0-4120-A331-A202B5FA7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A8D26-8923-4550-8F90-FEC3E9B347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A97D6A-FD6B-44FA-A86F-250E267F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40f1f-4b9f-4be3-adf8-c63292a60a18"/>
    <ds:schemaRef ds:uri="ded79a7a-d874-4bf3-a493-444c9e9ba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202</Words>
  <Application>Microsoft Office PowerPoint</Application>
  <PresentationFormat>Diavoorstelling (16:9)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van der Loos</dc:creator>
  <cp:lastModifiedBy>Pelger, M.</cp:lastModifiedBy>
  <cp:revision>24</cp:revision>
  <dcterms:created xsi:type="dcterms:W3CDTF">2020-10-29T09:33:48Z</dcterms:created>
  <dcterms:modified xsi:type="dcterms:W3CDTF">2023-11-27T13:50:00Z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0x0101001A3D25FB3D78A349A0B1C4BF7D4B223A</vt:lpwstr>
  </property>
</Properties>
</file>